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C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g>
</file>

<file path=ppt/media/image11.jpeg>
</file>

<file path=ppt/media/image12.jpg>
</file>

<file path=ppt/media/image13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245EB-C5CC-43D1-9058-DF57635525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8FE81-CDA3-4E05-82E6-5EFF7D994E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4E172-2748-44EE-93F8-3E74083E0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712A6-BF9D-48B4-9B03-DE684EB7F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8FACC-6EB8-4A7F-8BFA-A64E03470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631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F576F-508A-433E-B6E3-DACF63FCB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A09058-4003-43FE-858C-D172501F2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25D7A-8BA7-4DF1-90CC-5DE97D6EC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37663-8FAA-4858-BD0D-4B40E6D3A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1C143-1A95-4519-AA9B-DB3C15A40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648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CFFA93-BB43-4433-916B-68482D0F3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257D6E-4B9A-4FF3-94DE-C7843386B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7550A-DC90-4759-8B9A-1ECADE653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E6B60-272C-45E4-B2B1-F79A56E87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D655D-F514-43AA-9F8D-AACE034DF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084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C7A0-39F8-4600-8423-675390ECB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9DD22-58AE-4B32-BE9E-17091EF64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4EA27-386A-40E9-AF5B-5BDA7D86C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5B138-F529-4367-AE5F-8AF811F46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A3E0A-3891-4979-A751-5B65A8050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44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F30C1-00E6-47A5-933A-5FCE51870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FF7084-AB16-4161-B8B1-939B45903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602C2F-EFC6-4800-8925-33E20835F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E69D5-1FAD-4CF3-BA2B-946B7C6CA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3FE19-D62E-4B65-B8D6-CF0750D9F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51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0758E-3226-4A61-A2A4-3944666F3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529B9-285F-41DC-BBD8-EDA71C247A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E3E3E4-7390-471F-BE4C-F7E9594DD2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284CAD-6D89-499C-B26B-D6AC15939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5613-CEB2-4E98-AB6E-2E8A360F6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07A2E-2F7A-495B-AA1B-B0FCD61C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637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2E57E-0C9A-4C89-8B4D-95076DDD5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A1B18-4473-48A5-8D8E-9D8AD864B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2E13A-C38A-4F4B-B18D-FE40D0294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5806BB-A710-45D9-B88A-6C63192259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9BAE2-FBB4-4B74-99B3-995EB8A3FB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742356-2DBF-4D27-8B2B-5D030B082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874243-D96F-43B5-A4BF-3551DB46C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491835-8AE1-433F-BCF3-28590CE41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980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FE00E-ED9D-420C-9F67-1B22E9496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F7F23B-3613-472C-B939-572B80585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2410EE-D4BD-42A5-AE1E-938C698A0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6BE82A-ABA8-4CC7-B2FF-826AA1E6F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02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C0D4CC-227E-4B3F-A41D-BFACC4674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09A1AF-4B55-46DF-9695-7DECEF892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83E3A-06D5-481D-B294-F7845C1D8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7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DBFEA-13E6-47D2-BF14-693FCA94A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D41B3-5747-4F39-AEC9-9583FF855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5F975A-ED8E-4906-A0BA-1F54D21358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D4CAC3-1D4D-4927-890A-0C30FA762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48D6F-031B-4608-9890-2A0EDD6FB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42027C-0B9F-46C8-B4D8-7DC81A248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017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E2D5D-DC1B-4A36-BBAF-D6DA3913A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EF4C1D-6A71-41F7-B84F-01237313D4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C4E0C9-E231-480C-A822-0BB6C2D0C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A942C1-9B85-4B3C-AABE-CCE77CF44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1018B-2565-4FE6-BB18-E0DD79C2A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BDB8E-3841-441D-91B9-738060DEA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315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14F11C-A1CD-47C3-BBCD-65F0ADBA3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51931-393D-4BE0-A2B7-D88D1C323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2BF37-DA03-4FD0-803E-030B15BB4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FA61D-9B3F-48C6-BD55-F580996E04CC}" type="datetimeFigureOut">
              <a:rPr lang="en-US" smtClean="0"/>
              <a:t>3/7/2022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FF895-2658-4091-A138-881DB9E72B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E1D95-4114-4DDA-841C-6F4EF25F8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05E4E-B7D0-49ED-9AD3-0DCF92BB1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40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ude4food.blogspot.com/2013/05/cold-stone-creamery-ultimate-ice-cream.html" TargetMode="External"/><Relationship Id="rId3" Type="http://schemas.openxmlformats.org/officeDocument/2006/relationships/image" Target="../media/image2.jpg"/><Relationship Id="rId7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rickchung.com/2015/02/glenburn-soda-fountain-ice-cream-burnaby.html" TargetMode="External"/><Relationship Id="rId5" Type="http://schemas.openxmlformats.org/officeDocument/2006/relationships/image" Target="../media/image3.jpg"/><Relationship Id="rId4" Type="http://schemas.openxmlformats.org/officeDocument/2006/relationships/hyperlink" Target="http://simplydesigning.net/10-scrumptious-ice-cream-treats" TargetMode="External"/><Relationship Id="rId9" Type="http://schemas.openxmlformats.org/officeDocument/2006/relationships/hyperlink" Target="https://creativecommons.org/licenses/by-nd/3.0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hyperlink" Target="http://chaoticcompendiums.com/2011/10/lets-talk-about-peanut-butter-cookies.html" TargetMode="External"/><Relationship Id="rId18" Type="http://schemas.openxmlformats.org/officeDocument/2006/relationships/image" Target="../media/image11.jpeg"/><Relationship Id="rId3" Type="http://schemas.openxmlformats.org/officeDocument/2006/relationships/image" Target="../media/image5.png"/><Relationship Id="rId7" Type="http://schemas.openxmlformats.org/officeDocument/2006/relationships/hyperlink" Target="https://pumpsandiron.com/2014/05/05/chickpea-chocolate-chip-cookie-dough-bites/" TargetMode="External"/><Relationship Id="rId12" Type="http://schemas.openxmlformats.org/officeDocument/2006/relationships/image" Target="../media/image8.jpg"/><Relationship Id="rId17" Type="http://schemas.openxmlformats.org/officeDocument/2006/relationships/hyperlink" Target="http://flickr.com/photos/stuart_spivack/1226919797" TargetMode="External"/><Relationship Id="rId2" Type="http://schemas.openxmlformats.org/officeDocument/2006/relationships/image" Target="../media/image1.png"/><Relationship Id="rId16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hyperlink" Target="https://creativecommons.org/licenses/by-nc-sa/3.0/" TargetMode="External"/><Relationship Id="rId5" Type="http://schemas.openxmlformats.org/officeDocument/2006/relationships/hyperlink" Target="https://en.wikipedia.org/wiki/File:Semi-sweet_chocolate_chips.jpg" TargetMode="External"/><Relationship Id="rId15" Type="http://schemas.openxmlformats.org/officeDocument/2006/relationships/hyperlink" Target="http://www.bananawonder.com/2011/05/ice-creams-of-mexico.html" TargetMode="External"/><Relationship Id="rId10" Type="http://schemas.openxmlformats.org/officeDocument/2006/relationships/hyperlink" Target="http://www.twopeasandtheirpod.com/salted-caramel-sauce/" TargetMode="External"/><Relationship Id="rId19" Type="http://schemas.openxmlformats.org/officeDocument/2006/relationships/hyperlink" Target="http://flickr.com/photos/zanaguara/4546434643" TargetMode="External"/><Relationship Id="rId4" Type="http://schemas.microsoft.com/office/2007/relationships/hdphoto" Target="../media/hdphoto1.wdp"/><Relationship Id="rId9" Type="http://schemas.microsoft.com/office/2007/relationships/hdphoto" Target="../media/hdphoto2.wdp"/><Relationship Id="rId1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flickr.com/photos/bill_roehl/274070593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ourgreentable.blogspot.com/2011_09_01_archive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DE2F02B-98C9-4A7A-8AC5-2FB7EBB8A20D}"/>
              </a:ext>
            </a:extLst>
          </p:cNvPr>
          <p:cNvSpPr/>
          <p:nvPr/>
        </p:nvSpPr>
        <p:spPr>
          <a:xfrm>
            <a:off x="0" y="0"/>
            <a:ext cx="12192000" cy="29102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9B47BEB7-5809-483C-A7D6-24CB407D3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10231" cy="291023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CAF23A-D8FD-41EA-AA3D-D3E49D3E59A8}"/>
              </a:ext>
            </a:extLst>
          </p:cNvPr>
          <p:cNvCxnSpPr/>
          <p:nvPr/>
        </p:nvCxnSpPr>
        <p:spPr>
          <a:xfrm>
            <a:off x="2910231" y="2589376"/>
            <a:ext cx="92817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891D44-8EEA-4555-84CF-832A47D006C3}"/>
              </a:ext>
            </a:extLst>
          </p:cNvPr>
          <p:cNvSpPr txBox="1"/>
          <p:nvPr/>
        </p:nvSpPr>
        <p:spPr>
          <a:xfrm>
            <a:off x="2910231" y="2580831"/>
            <a:ext cx="9281769" cy="369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			MENU 			CONTACT US             	REVIEWS 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21193-9CA1-4FFE-A73F-3B97B8CA05A3}"/>
              </a:ext>
            </a:extLst>
          </p:cNvPr>
          <p:cNvCxnSpPr/>
          <p:nvPr/>
        </p:nvCxnSpPr>
        <p:spPr>
          <a:xfrm>
            <a:off x="0" y="6588807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668A7C-54A8-4D6E-8F4C-43AE9DB6AD25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608 Main Street Everest, KS 66424 								Call: 785-758-4861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CC8829-7292-4C30-BA43-A79219B170B2}"/>
              </a:ext>
            </a:extLst>
          </p:cNvPr>
          <p:cNvSpPr/>
          <p:nvPr/>
        </p:nvSpPr>
        <p:spPr>
          <a:xfrm>
            <a:off x="0" y="2927662"/>
            <a:ext cx="12192000" cy="3538497"/>
          </a:xfrm>
          <a:prstGeom prst="rect">
            <a:avLst/>
          </a:prstGeom>
          <a:solidFill>
            <a:srgbClr val="EDC9EB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16" name="Picture 15" descr="A bowl of ice cream&#10;&#10;Description automatically generated with medium confidence">
            <a:extLst>
              <a:ext uri="{FF2B5EF4-FFF2-40B4-BE49-F238E27FC236}">
                <a16:creationId xmlns:a16="http://schemas.microsoft.com/office/drawing/2014/main" id="{6BBA3D0D-EA65-4454-AC4B-20CF0D76B8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06560" y="3069350"/>
            <a:ext cx="2700471" cy="2792712"/>
          </a:xfrm>
          <a:prstGeom prst="rect">
            <a:avLst/>
          </a:prstGeom>
        </p:spPr>
      </p:pic>
      <p:pic>
        <p:nvPicPr>
          <p:cNvPr id="22" name="Picture 21" descr="A picture containing indoor, food, dessert&#10;&#10;Description automatically generated">
            <a:extLst>
              <a:ext uri="{FF2B5EF4-FFF2-40B4-BE49-F238E27FC236}">
                <a16:creationId xmlns:a16="http://schemas.microsoft.com/office/drawing/2014/main" id="{FF5B7328-45EF-4A2F-A72D-F181CD8B3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898485" y="2983284"/>
            <a:ext cx="3082719" cy="304230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D40F2AC-D5FE-4996-9F68-99BD6C1C59B0}"/>
              </a:ext>
            </a:extLst>
          </p:cNvPr>
          <p:cNvSpPr txBox="1"/>
          <p:nvPr/>
        </p:nvSpPr>
        <p:spPr>
          <a:xfrm>
            <a:off x="3971230" y="3069350"/>
            <a:ext cx="44630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Specials of the week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1E37A45-506C-4F4A-8E20-99CC9482AA6E}"/>
              </a:ext>
            </a:extLst>
          </p:cNvPr>
          <p:cNvSpPr txBox="1"/>
          <p:nvPr/>
        </p:nvSpPr>
        <p:spPr>
          <a:xfrm>
            <a:off x="169559" y="5918330"/>
            <a:ext cx="3974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Reese’s Double Peanut Butter Ice Cream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B9CD21-FED9-449C-99BD-B384627AF7F7}"/>
              </a:ext>
            </a:extLst>
          </p:cNvPr>
          <p:cNvSpPr txBox="1"/>
          <p:nvPr/>
        </p:nvSpPr>
        <p:spPr>
          <a:xfrm>
            <a:off x="3786499" y="60255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96F2F1-EB27-4AF2-BD06-00F1D1678DC6}"/>
              </a:ext>
            </a:extLst>
          </p:cNvPr>
          <p:cNvSpPr txBox="1"/>
          <p:nvPr/>
        </p:nvSpPr>
        <p:spPr>
          <a:xfrm>
            <a:off x="9012696" y="6056121"/>
            <a:ext cx="285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Mint Chocolate Chip Sundae</a:t>
            </a:r>
          </a:p>
        </p:txBody>
      </p:sp>
      <p:pic>
        <p:nvPicPr>
          <p:cNvPr id="30" name="Picture 29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09FE7C28-E045-48CC-A2D1-46F58C74E8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910231" y="1"/>
            <a:ext cx="9281769" cy="258937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9BCA58E-C450-4271-9B78-D955A7D405DB}"/>
              </a:ext>
            </a:extLst>
          </p:cNvPr>
          <p:cNvSpPr txBox="1"/>
          <p:nvPr/>
        </p:nvSpPr>
        <p:spPr>
          <a:xfrm>
            <a:off x="939609" y="6858000"/>
            <a:ext cx="103127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8" tooltip="https://dude4food.blogspot.com/2013/05/cold-stone-creamery-ultimate-ice-cream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9" tooltip="https://creativecommons.org/licenses/by-nd/3.0/"/>
              </a:rPr>
              <a:t>CC BY-ND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068772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DE2F02B-98C9-4A7A-8AC5-2FB7EBB8A20D}"/>
              </a:ext>
            </a:extLst>
          </p:cNvPr>
          <p:cNvSpPr/>
          <p:nvPr/>
        </p:nvSpPr>
        <p:spPr>
          <a:xfrm>
            <a:off x="0" y="0"/>
            <a:ext cx="12192000" cy="29102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9B47BEB7-5809-483C-A7D6-24CB407D3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10231" cy="291023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CAF23A-D8FD-41EA-AA3D-D3E49D3E59A8}"/>
              </a:ext>
            </a:extLst>
          </p:cNvPr>
          <p:cNvCxnSpPr/>
          <p:nvPr/>
        </p:nvCxnSpPr>
        <p:spPr>
          <a:xfrm>
            <a:off x="2910231" y="2589376"/>
            <a:ext cx="92817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891D44-8EEA-4555-84CF-832A47D006C3}"/>
              </a:ext>
            </a:extLst>
          </p:cNvPr>
          <p:cNvSpPr txBox="1"/>
          <p:nvPr/>
        </p:nvSpPr>
        <p:spPr>
          <a:xfrm>
            <a:off x="2910231" y="2580831"/>
            <a:ext cx="9281769" cy="369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			MENU 			CONTACT US             	REVIEWS 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21193-9CA1-4FFE-A73F-3B97B8CA05A3}"/>
              </a:ext>
            </a:extLst>
          </p:cNvPr>
          <p:cNvCxnSpPr/>
          <p:nvPr/>
        </p:nvCxnSpPr>
        <p:spPr>
          <a:xfrm>
            <a:off x="0" y="6588807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668A7C-54A8-4D6E-8F4C-43AE9DB6AD25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608 Main Street Everest, KS 66424 								Call: 785-758-4861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CC8829-7292-4C30-BA43-A79219B170B2}"/>
              </a:ext>
            </a:extLst>
          </p:cNvPr>
          <p:cNvSpPr/>
          <p:nvPr/>
        </p:nvSpPr>
        <p:spPr>
          <a:xfrm>
            <a:off x="0" y="2935886"/>
            <a:ext cx="12192000" cy="3538497"/>
          </a:xfrm>
          <a:prstGeom prst="rect">
            <a:avLst/>
          </a:prstGeom>
          <a:solidFill>
            <a:srgbClr val="EDC9EB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509F08-1297-48E6-A5FA-F302859FC46F}"/>
              </a:ext>
            </a:extLst>
          </p:cNvPr>
          <p:cNvSpPr txBox="1"/>
          <p:nvPr/>
        </p:nvSpPr>
        <p:spPr>
          <a:xfrm>
            <a:off x="4264351" y="598204"/>
            <a:ext cx="67597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/>
              <a:t>MENU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1696D8-2825-49D3-9043-3517140B2520}"/>
              </a:ext>
            </a:extLst>
          </p:cNvPr>
          <p:cNvSpPr txBox="1"/>
          <p:nvPr/>
        </p:nvSpPr>
        <p:spPr>
          <a:xfrm>
            <a:off x="95046" y="2975816"/>
            <a:ext cx="11802729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 scoop: $3.00 2 scoops: $4.00 3 scoops: $4.50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A9E04B-7F71-44CC-8444-9214BE662F2A}"/>
              </a:ext>
            </a:extLst>
          </p:cNvPr>
          <p:cNvSpPr txBox="1"/>
          <p:nvPr/>
        </p:nvSpPr>
        <p:spPr>
          <a:xfrm>
            <a:off x="2032698" y="3537621"/>
            <a:ext cx="283979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Flavors: </a:t>
            </a:r>
          </a:p>
          <a:p>
            <a:r>
              <a:rPr lang="en-US" dirty="0"/>
              <a:t>Vanilla</a:t>
            </a:r>
          </a:p>
          <a:p>
            <a:r>
              <a:rPr lang="en-US" dirty="0"/>
              <a:t>Chocolate</a:t>
            </a:r>
          </a:p>
          <a:p>
            <a:r>
              <a:rPr lang="en-US" dirty="0"/>
              <a:t>Strawberry </a:t>
            </a:r>
          </a:p>
          <a:p>
            <a:r>
              <a:rPr lang="en-US" dirty="0"/>
              <a:t>Mint Chocolate Chip </a:t>
            </a:r>
          </a:p>
          <a:p>
            <a:r>
              <a:rPr lang="en-US" dirty="0"/>
              <a:t>Rocky Road </a:t>
            </a:r>
          </a:p>
          <a:p>
            <a:r>
              <a:rPr lang="en-US" dirty="0"/>
              <a:t>Cheesecake</a:t>
            </a:r>
          </a:p>
          <a:p>
            <a:r>
              <a:rPr lang="en-US" dirty="0"/>
              <a:t>Peanut Butter</a:t>
            </a:r>
          </a:p>
          <a:p>
            <a:r>
              <a:rPr lang="en-US" dirty="0"/>
              <a:t>Bubble Gum</a:t>
            </a:r>
          </a:p>
          <a:p>
            <a:r>
              <a:rPr lang="en-US" dirty="0"/>
              <a:t>Oreo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4FB68-3AB7-4DFD-B085-E9E5E2DEEC5D}"/>
              </a:ext>
            </a:extLst>
          </p:cNvPr>
          <p:cNvSpPr txBox="1"/>
          <p:nvPr/>
        </p:nvSpPr>
        <p:spPr>
          <a:xfrm>
            <a:off x="4101219" y="3718426"/>
            <a:ext cx="246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Sugar Cones</a:t>
            </a:r>
          </a:p>
          <a:p>
            <a:r>
              <a:rPr lang="en-US" dirty="0"/>
              <a:t>Waffle Cones </a:t>
            </a:r>
          </a:p>
          <a:p>
            <a:r>
              <a:rPr lang="en-US" dirty="0"/>
              <a:t>Bowls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8711A3-205B-4897-AE47-A3D08A4FDDE3}"/>
              </a:ext>
            </a:extLst>
          </p:cNvPr>
          <p:cNvSpPr txBox="1"/>
          <p:nvPr/>
        </p:nvSpPr>
        <p:spPr>
          <a:xfrm>
            <a:off x="6595219" y="3736736"/>
            <a:ext cx="19117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Extras : </a:t>
            </a:r>
          </a:p>
          <a:p>
            <a:r>
              <a:rPr lang="en-US" dirty="0"/>
              <a:t>Hot fudge</a:t>
            </a:r>
          </a:p>
          <a:p>
            <a:r>
              <a:rPr lang="en-US" dirty="0"/>
              <a:t>Carmel</a:t>
            </a:r>
          </a:p>
          <a:p>
            <a:r>
              <a:rPr lang="en-US" dirty="0"/>
              <a:t>Peanut butter</a:t>
            </a:r>
          </a:p>
          <a:p>
            <a:r>
              <a:rPr lang="en-US" dirty="0"/>
              <a:t>Strawberry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259809-D803-49CB-BD9A-761823A2552C}"/>
              </a:ext>
            </a:extLst>
          </p:cNvPr>
          <p:cNvSpPr txBox="1"/>
          <p:nvPr/>
        </p:nvSpPr>
        <p:spPr>
          <a:xfrm>
            <a:off x="9226996" y="3734292"/>
            <a:ext cx="191179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Toppings : </a:t>
            </a:r>
          </a:p>
          <a:p>
            <a:r>
              <a:rPr lang="en-US" dirty="0"/>
              <a:t>Chocolate chips</a:t>
            </a:r>
          </a:p>
          <a:p>
            <a:r>
              <a:rPr lang="en-US" dirty="0"/>
              <a:t>Sprinkles</a:t>
            </a:r>
          </a:p>
          <a:p>
            <a:r>
              <a:rPr lang="en-US" dirty="0"/>
              <a:t>Granola</a:t>
            </a:r>
          </a:p>
          <a:p>
            <a:r>
              <a:rPr lang="en-US" dirty="0"/>
              <a:t>M&amp;Ms</a:t>
            </a:r>
          </a:p>
          <a:p>
            <a:r>
              <a:rPr lang="en-US" dirty="0"/>
              <a:t>Roasted nuts</a:t>
            </a:r>
          </a:p>
          <a:p>
            <a:r>
              <a:rPr lang="en-US" dirty="0"/>
              <a:t>Health</a:t>
            </a:r>
          </a:p>
          <a:p>
            <a:r>
              <a:rPr lang="en-US" dirty="0"/>
              <a:t>Oreo </a:t>
            </a:r>
          </a:p>
          <a:p>
            <a:r>
              <a:rPr lang="en-US" dirty="0"/>
              <a:t>Cookie dough</a:t>
            </a:r>
          </a:p>
        </p:txBody>
      </p:sp>
      <p:pic>
        <p:nvPicPr>
          <p:cNvPr id="16" name="Picture 15" descr="A picture containing doughnut, plate, donut, bean&#10;&#10;Description automatically generated">
            <a:extLst>
              <a:ext uri="{FF2B5EF4-FFF2-40B4-BE49-F238E27FC236}">
                <a16:creationId xmlns:a16="http://schemas.microsoft.com/office/drawing/2014/main" id="{3A4F31D2-48D1-4E05-A063-494235A9F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781782" y="3505993"/>
            <a:ext cx="1514427" cy="885595"/>
          </a:xfrm>
          <a:prstGeom prst="rect">
            <a:avLst/>
          </a:prstGeom>
        </p:spPr>
      </p:pic>
      <p:pic>
        <p:nvPicPr>
          <p:cNvPr id="29" name="Picture 28" descr="A group of chocolate chip cookies&#10;&#10;Description automatically generated with medium confidence">
            <a:extLst>
              <a:ext uri="{FF2B5EF4-FFF2-40B4-BE49-F238E27FC236}">
                <a16:creationId xmlns:a16="http://schemas.microsoft.com/office/drawing/2014/main" id="{8A98F279-AE0A-4B73-A9B9-84623598EE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681587" y="5491062"/>
            <a:ext cx="914400" cy="522732"/>
          </a:xfrm>
          <a:prstGeom prst="rect">
            <a:avLst/>
          </a:prstGeom>
        </p:spPr>
      </p:pic>
      <p:pic>
        <p:nvPicPr>
          <p:cNvPr id="32" name="Picture 31" descr="A picture containing cup, glass, food, drink&#10;&#10;Description automatically generated">
            <a:extLst>
              <a:ext uri="{FF2B5EF4-FFF2-40B4-BE49-F238E27FC236}">
                <a16:creationId xmlns:a16="http://schemas.microsoft.com/office/drawing/2014/main" id="{FD225F12-B129-4C62-A40B-CC5197D6F2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5313" l="9836" r="89930">
                        <a14:foregroundMark x1="28103" y1="90625" x2="60187" y2="953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757015" y="4656659"/>
            <a:ext cx="1048002" cy="1570776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E331634-1756-42B2-BF3A-6D4518B66E8F}"/>
              </a:ext>
            </a:extLst>
          </p:cNvPr>
          <p:cNvSpPr txBox="1"/>
          <p:nvPr/>
        </p:nvSpPr>
        <p:spPr>
          <a:xfrm>
            <a:off x="3808214" y="6858000"/>
            <a:ext cx="45755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10" tooltip="http://www.twopeasandtheirpod.com/salted-caramel-sauce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11" tooltip="https://creativecommons.org/licenses/by-nc-sa/3.0/"/>
              </a:rPr>
              <a:t>CC BY-SA-NC</a:t>
            </a:r>
            <a:endParaRPr lang="en-US" sz="900"/>
          </a:p>
        </p:txBody>
      </p:sp>
      <p:pic>
        <p:nvPicPr>
          <p:cNvPr id="35" name="Picture 34" descr="A picture containing food, pasta, butter&#10;&#10;Description automatically generated">
            <a:extLst>
              <a:ext uri="{FF2B5EF4-FFF2-40B4-BE49-F238E27FC236}">
                <a16:creationId xmlns:a16="http://schemas.microsoft.com/office/drawing/2014/main" id="{6DD6D265-CFB3-4C0C-9917-C6C6032CB7A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7831634" y="3830568"/>
            <a:ext cx="1235939" cy="824603"/>
          </a:xfrm>
          <a:prstGeom prst="rect">
            <a:avLst/>
          </a:prstGeom>
        </p:spPr>
      </p:pic>
      <p:pic>
        <p:nvPicPr>
          <p:cNvPr id="41" name="Picture 40" descr="Two cups of ice cream&#10;&#10;Description automatically generated with low confidence">
            <a:extLst>
              <a:ext uri="{FF2B5EF4-FFF2-40B4-BE49-F238E27FC236}">
                <a16:creationId xmlns:a16="http://schemas.microsoft.com/office/drawing/2014/main" id="{C8D161AA-217C-42B8-B1C5-7C94210D06C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4299070" y="4736823"/>
            <a:ext cx="2028017" cy="1521013"/>
          </a:xfrm>
          <a:prstGeom prst="rect">
            <a:avLst/>
          </a:prstGeom>
        </p:spPr>
      </p:pic>
      <p:pic>
        <p:nvPicPr>
          <p:cNvPr id="44" name="Picture 43" descr="A cup of ice cream with a spoon&#10;&#10;Description automatically generated with medium confidence">
            <a:extLst>
              <a:ext uri="{FF2B5EF4-FFF2-40B4-BE49-F238E27FC236}">
                <a16:creationId xmlns:a16="http://schemas.microsoft.com/office/drawing/2014/main" id="{F22F0CA4-7ABD-4ED7-BBC4-34D94F77F34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298644" y="5101000"/>
            <a:ext cx="1656147" cy="1242110"/>
          </a:xfrm>
          <a:prstGeom prst="rect">
            <a:avLst/>
          </a:prstGeom>
        </p:spPr>
      </p:pic>
      <p:pic>
        <p:nvPicPr>
          <p:cNvPr id="47" name="Picture 46" descr="A picture containing person, food, hand, dessert&#10;&#10;Description automatically generated">
            <a:extLst>
              <a:ext uri="{FF2B5EF4-FFF2-40B4-BE49-F238E27FC236}">
                <a16:creationId xmlns:a16="http://schemas.microsoft.com/office/drawing/2014/main" id="{A8C4EC57-499B-4682-8663-2FE7A36EAE7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 rot="5400000">
            <a:off x="-30393" y="3363249"/>
            <a:ext cx="1871556" cy="140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433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DE2F02B-98C9-4A7A-8AC5-2FB7EBB8A20D}"/>
              </a:ext>
            </a:extLst>
          </p:cNvPr>
          <p:cNvSpPr/>
          <p:nvPr/>
        </p:nvSpPr>
        <p:spPr>
          <a:xfrm>
            <a:off x="0" y="0"/>
            <a:ext cx="12192000" cy="29102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9B47BEB7-5809-483C-A7D6-24CB407D3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10231" cy="291023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CAF23A-D8FD-41EA-AA3D-D3E49D3E59A8}"/>
              </a:ext>
            </a:extLst>
          </p:cNvPr>
          <p:cNvCxnSpPr/>
          <p:nvPr/>
        </p:nvCxnSpPr>
        <p:spPr>
          <a:xfrm>
            <a:off x="2910231" y="2589376"/>
            <a:ext cx="92817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891D44-8EEA-4555-84CF-832A47D006C3}"/>
              </a:ext>
            </a:extLst>
          </p:cNvPr>
          <p:cNvSpPr txBox="1"/>
          <p:nvPr/>
        </p:nvSpPr>
        <p:spPr>
          <a:xfrm>
            <a:off x="2910231" y="2580831"/>
            <a:ext cx="9281769" cy="369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			MENU 			CONTACT US             	REVIEWS 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21193-9CA1-4FFE-A73F-3B97B8CA05A3}"/>
              </a:ext>
            </a:extLst>
          </p:cNvPr>
          <p:cNvCxnSpPr/>
          <p:nvPr/>
        </p:nvCxnSpPr>
        <p:spPr>
          <a:xfrm>
            <a:off x="0" y="6588807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668A7C-54A8-4D6E-8F4C-43AE9DB6AD25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608 Main Street Everest, KS 66424 								Call: 785-758-4861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CC8829-7292-4C30-BA43-A79219B170B2}"/>
              </a:ext>
            </a:extLst>
          </p:cNvPr>
          <p:cNvSpPr/>
          <p:nvPr/>
        </p:nvSpPr>
        <p:spPr>
          <a:xfrm>
            <a:off x="0" y="2892407"/>
            <a:ext cx="12192000" cy="3538497"/>
          </a:xfrm>
          <a:prstGeom prst="rect">
            <a:avLst/>
          </a:prstGeom>
          <a:solidFill>
            <a:srgbClr val="EDC9EB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1AC380-AB40-4A3C-A5A4-78D1979CB069}"/>
              </a:ext>
            </a:extLst>
          </p:cNvPr>
          <p:cNvSpPr txBox="1"/>
          <p:nvPr/>
        </p:nvSpPr>
        <p:spPr>
          <a:xfrm>
            <a:off x="4544938" y="535771"/>
            <a:ext cx="67597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/>
              <a:t>CONTACT US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0FB8C8-EA40-4062-84CD-EF15DC25E0DC}"/>
              </a:ext>
            </a:extLst>
          </p:cNvPr>
          <p:cNvSpPr txBox="1"/>
          <p:nvPr/>
        </p:nvSpPr>
        <p:spPr>
          <a:xfrm>
            <a:off x="742384" y="3425561"/>
            <a:ext cx="45901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Name: </a:t>
            </a:r>
          </a:p>
          <a:p>
            <a:endParaRPr lang="en-US" dirty="0"/>
          </a:p>
          <a:p>
            <a:r>
              <a:rPr lang="en-US" dirty="0"/>
              <a:t>Number: </a:t>
            </a:r>
          </a:p>
          <a:p>
            <a:endParaRPr lang="en-US" dirty="0"/>
          </a:p>
          <a:p>
            <a:r>
              <a:rPr lang="en-US" dirty="0"/>
              <a:t>Email:</a:t>
            </a:r>
          </a:p>
          <a:p>
            <a:endParaRPr lang="en-US" dirty="0"/>
          </a:p>
          <a:p>
            <a:r>
              <a:rPr lang="en-US" dirty="0"/>
              <a:t>Comments:</a:t>
            </a:r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1CBB81-2093-4A38-B6DF-DF2F05A172A2}"/>
              </a:ext>
            </a:extLst>
          </p:cNvPr>
          <p:cNvSpPr txBox="1"/>
          <p:nvPr/>
        </p:nvSpPr>
        <p:spPr>
          <a:xfrm>
            <a:off x="8475552" y="3139678"/>
            <a:ext cx="418270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Hours: </a:t>
            </a:r>
          </a:p>
          <a:p>
            <a:pPr algn="ctr"/>
            <a:r>
              <a:rPr lang="en-US" dirty="0"/>
              <a:t>Sunday: closed </a:t>
            </a:r>
          </a:p>
          <a:p>
            <a:pPr algn="ctr"/>
            <a:r>
              <a:rPr lang="en-US" dirty="0"/>
              <a:t>Monday-Saturday: </a:t>
            </a:r>
          </a:p>
          <a:p>
            <a:pPr algn="ctr"/>
            <a:r>
              <a:rPr lang="en-US" dirty="0"/>
              <a:t>1:00 p.m.- 9:00 p.m.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DE0B59-0F54-4BB5-A4C1-FBF972B11190}"/>
              </a:ext>
            </a:extLst>
          </p:cNvPr>
          <p:cNvSpPr/>
          <p:nvPr/>
        </p:nvSpPr>
        <p:spPr>
          <a:xfrm>
            <a:off x="814812" y="3740566"/>
            <a:ext cx="2996697" cy="2847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94B65D-2B68-482D-800C-5CA18E472205}"/>
              </a:ext>
            </a:extLst>
          </p:cNvPr>
          <p:cNvSpPr/>
          <p:nvPr/>
        </p:nvSpPr>
        <p:spPr>
          <a:xfrm>
            <a:off x="814809" y="4278451"/>
            <a:ext cx="2996697" cy="2847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4D34627-E2E4-4D97-84FE-8484EECDFA8C}"/>
              </a:ext>
            </a:extLst>
          </p:cNvPr>
          <p:cNvSpPr/>
          <p:nvPr/>
        </p:nvSpPr>
        <p:spPr>
          <a:xfrm>
            <a:off x="814810" y="4832426"/>
            <a:ext cx="2996697" cy="2847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1A5324-209F-45ED-BA9D-35D0C1C65004}"/>
              </a:ext>
            </a:extLst>
          </p:cNvPr>
          <p:cNvSpPr/>
          <p:nvPr/>
        </p:nvSpPr>
        <p:spPr>
          <a:xfrm>
            <a:off x="814810" y="5438717"/>
            <a:ext cx="2996697" cy="78075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picture containing text, building, outdoor, shop&#10;&#10;Description automatically generated">
            <a:extLst>
              <a:ext uri="{FF2B5EF4-FFF2-40B4-BE49-F238E27FC236}">
                <a16:creationId xmlns:a16="http://schemas.microsoft.com/office/drawing/2014/main" id="{9635DD82-DB05-4289-B2AD-8DC4F28E63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197791" y="3071669"/>
            <a:ext cx="4182702" cy="313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63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DE2F02B-98C9-4A7A-8AC5-2FB7EBB8A20D}"/>
              </a:ext>
            </a:extLst>
          </p:cNvPr>
          <p:cNvSpPr/>
          <p:nvPr/>
        </p:nvSpPr>
        <p:spPr>
          <a:xfrm>
            <a:off x="0" y="0"/>
            <a:ext cx="12192000" cy="29102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9B47BEB7-5809-483C-A7D6-24CB407D3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910231" cy="291023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CAF23A-D8FD-41EA-AA3D-D3E49D3E59A8}"/>
              </a:ext>
            </a:extLst>
          </p:cNvPr>
          <p:cNvCxnSpPr/>
          <p:nvPr/>
        </p:nvCxnSpPr>
        <p:spPr>
          <a:xfrm>
            <a:off x="2910231" y="2589376"/>
            <a:ext cx="92817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0891D44-8EEA-4555-84CF-832A47D006C3}"/>
              </a:ext>
            </a:extLst>
          </p:cNvPr>
          <p:cNvSpPr txBox="1"/>
          <p:nvPr/>
        </p:nvSpPr>
        <p:spPr>
          <a:xfrm>
            <a:off x="2910231" y="2580831"/>
            <a:ext cx="9281769" cy="369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HOME			MENU 			CONTACT US             	REVIEWS 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21193-9CA1-4FFE-A73F-3B97B8CA05A3}"/>
              </a:ext>
            </a:extLst>
          </p:cNvPr>
          <p:cNvCxnSpPr/>
          <p:nvPr/>
        </p:nvCxnSpPr>
        <p:spPr>
          <a:xfrm>
            <a:off x="0" y="6588807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668A7C-54A8-4D6E-8F4C-43AE9DB6AD25}"/>
              </a:ext>
            </a:extLst>
          </p:cNvPr>
          <p:cNvSpPr txBox="1"/>
          <p:nvPr/>
        </p:nvSpPr>
        <p:spPr>
          <a:xfrm>
            <a:off x="0" y="6488668"/>
            <a:ext cx="12192000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608 Main Street Everest, KS 66424 								Call: 785-758-4861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CC8829-7292-4C30-BA43-A79219B170B2}"/>
              </a:ext>
            </a:extLst>
          </p:cNvPr>
          <p:cNvSpPr/>
          <p:nvPr/>
        </p:nvSpPr>
        <p:spPr>
          <a:xfrm>
            <a:off x="0" y="2882395"/>
            <a:ext cx="12192000" cy="3538497"/>
          </a:xfrm>
          <a:prstGeom prst="rect">
            <a:avLst/>
          </a:prstGeom>
          <a:solidFill>
            <a:srgbClr val="EDC9EB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AB9C44-09DF-4B2B-8D3B-88F0B1943BD2}"/>
              </a:ext>
            </a:extLst>
          </p:cNvPr>
          <p:cNvSpPr txBox="1"/>
          <p:nvPr/>
        </p:nvSpPr>
        <p:spPr>
          <a:xfrm>
            <a:off x="4238714" y="505586"/>
            <a:ext cx="67597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/>
              <a:t>REVIEWS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CDC75B-45A8-4C0C-8731-FE8BB29D0459}"/>
              </a:ext>
            </a:extLst>
          </p:cNvPr>
          <p:cNvSpPr txBox="1"/>
          <p:nvPr/>
        </p:nvSpPr>
        <p:spPr>
          <a:xfrm>
            <a:off x="778598" y="3702867"/>
            <a:ext cx="42913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Review 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Review 2</a:t>
            </a:r>
          </a:p>
          <a:p>
            <a:r>
              <a:rPr lang="en-US" dirty="0"/>
              <a:t> </a:t>
            </a:r>
          </a:p>
        </p:txBody>
      </p:sp>
      <p:pic>
        <p:nvPicPr>
          <p:cNvPr id="4" name="Picture 3" descr="A picture containing dessert, food, person, cream&#10;&#10;Description automatically generated">
            <a:extLst>
              <a:ext uri="{FF2B5EF4-FFF2-40B4-BE49-F238E27FC236}">
                <a16:creationId xmlns:a16="http://schemas.microsoft.com/office/drawing/2014/main" id="{D2408C5C-F78D-46BE-9CEA-D6E70128D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399724" y="2991650"/>
            <a:ext cx="2218852" cy="221885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4CEC04D-CCED-4FC2-A6B5-8B16B44DA57B}"/>
              </a:ext>
            </a:extLst>
          </p:cNvPr>
          <p:cNvSpPr/>
          <p:nvPr/>
        </p:nvSpPr>
        <p:spPr>
          <a:xfrm>
            <a:off x="877728" y="4038359"/>
            <a:ext cx="4065006" cy="77859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9D3C45E-06AC-4F22-9000-37B957228B82}"/>
              </a:ext>
            </a:extLst>
          </p:cNvPr>
          <p:cNvSpPr/>
          <p:nvPr/>
        </p:nvSpPr>
        <p:spPr>
          <a:xfrm>
            <a:off x="877728" y="5220294"/>
            <a:ext cx="4065006" cy="77859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04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252</Words>
  <Application>Microsoft Office PowerPoint</Application>
  <PresentationFormat>Widescreen</PresentationFormat>
  <Paragraphs>63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Kinsey Boller</dc:creator>
  <cp:lastModifiedBy>Kinsey Boller</cp:lastModifiedBy>
  <cp:revision>1</cp:revision>
  <dcterms:created xsi:type="dcterms:W3CDTF">2022-03-07T13:42:02Z</dcterms:created>
  <dcterms:modified xsi:type="dcterms:W3CDTF">2022-03-07T17:26:06Z</dcterms:modified>
</cp:coreProperties>
</file>

<file path=docProps/thumbnail.jpeg>
</file>